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6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0" d="100"/>
          <a:sy n="70" d="100"/>
        </p:scale>
        <p:origin x="660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BECBF1-804B-434A-9B5A-7ADB845EDD40}" type="datetimeFigureOut">
              <a:rPr lang="en-US" smtClean="0"/>
              <a:t>4/25/2016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506FF-F7CA-42C6-93BB-9B43648E85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79823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BECBF1-804B-434A-9B5A-7ADB845EDD40}" type="datetimeFigureOut">
              <a:rPr lang="en-US" smtClean="0"/>
              <a:t>4/25/2016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506FF-F7CA-42C6-93BB-9B43648E85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30968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BECBF1-804B-434A-9B5A-7ADB845EDD40}" type="datetimeFigureOut">
              <a:rPr lang="en-US" smtClean="0"/>
              <a:t>4/25/2016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506FF-F7CA-42C6-93BB-9B43648E85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16415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BECBF1-804B-434A-9B5A-7ADB845EDD40}" type="datetimeFigureOut">
              <a:rPr lang="en-US" smtClean="0"/>
              <a:t>4/25/2016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506FF-F7CA-42C6-93BB-9B43648E85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23008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BECBF1-804B-434A-9B5A-7ADB845EDD40}" type="datetimeFigureOut">
              <a:rPr lang="en-US" smtClean="0"/>
              <a:t>4/25/2016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506FF-F7CA-42C6-93BB-9B43648E85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02430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BECBF1-804B-434A-9B5A-7ADB845EDD40}" type="datetimeFigureOut">
              <a:rPr lang="en-US" smtClean="0"/>
              <a:t>4/25/2016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506FF-F7CA-42C6-93BB-9B43648E85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49752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BECBF1-804B-434A-9B5A-7ADB845EDD40}" type="datetimeFigureOut">
              <a:rPr lang="en-US" smtClean="0"/>
              <a:t>4/25/2016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506FF-F7CA-42C6-93BB-9B43648E85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63092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BECBF1-804B-434A-9B5A-7ADB845EDD40}" type="datetimeFigureOut">
              <a:rPr lang="en-US" smtClean="0"/>
              <a:t>4/25/2016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506FF-F7CA-42C6-93BB-9B43648E85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23216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BECBF1-804B-434A-9B5A-7ADB845EDD40}" type="datetimeFigureOut">
              <a:rPr lang="en-US" smtClean="0"/>
              <a:t>4/25/2016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506FF-F7CA-42C6-93BB-9B43648E85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60663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BECBF1-804B-434A-9B5A-7ADB845EDD40}" type="datetimeFigureOut">
              <a:rPr lang="en-US" smtClean="0"/>
              <a:t>4/25/2016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506FF-F7CA-42C6-93BB-9B43648E85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27228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BECBF1-804B-434A-9B5A-7ADB845EDD40}" type="datetimeFigureOut">
              <a:rPr lang="en-US" smtClean="0"/>
              <a:t>4/25/2016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506FF-F7CA-42C6-93BB-9B43648E85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46739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BECBF1-804B-434A-9B5A-7ADB845EDD40}" type="datetimeFigureOut">
              <a:rPr lang="en-US" smtClean="0"/>
              <a:t>4/25/2016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7506FF-F7CA-42C6-93BB-9B43648E85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55166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t="22150"/>
          <a:stretch/>
        </p:blipFill>
        <p:spPr>
          <a:xfrm>
            <a:off x="0" y="-13647"/>
            <a:ext cx="12192000" cy="687164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0" y="3954960"/>
            <a:ext cx="12192000" cy="27699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5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Je t’ordonne de… / Je vous ordonne de…</a:t>
            </a:r>
          </a:p>
          <a:p>
            <a:endParaRPr lang="fr-FR" sz="60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fr-FR" sz="5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Je t’interdis de… / Je vous interdis de…</a:t>
            </a:r>
            <a:endParaRPr lang="fr-FR" sz="58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935589"/>
            <a:ext cx="12192000" cy="1815882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56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Je suis le roi et vous êtes mes sujets.</a:t>
            </a:r>
          </a:p>
          <a:p>
            <a:pPr algn="ctr"/>
            <a:r>
              <a:rPr lang="fr-FR" sz="56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Je donne un ordre à chaque personne…</a:t>
            </a:r>
            <a:endParaRPr lang="fr-FR" sz="58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392130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6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t="22150"/>
          <a:stretch/>
        </p:blipFill>
        <p:spPr>
          <a:xfrm>
            <a:off x="0" y="-13648"/>
            <a:ext cx="12192000" cy="687164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0" y="1307293"/>
            <a:ext cx="12192000" cy="57554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 Petit </a:t>
            </a:r>
            <a:r>
              <a:rPr lang="fr-FR" sz="4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Prince a quitté sa planète.</a:t>
            </a:r>
          </a:p>
          <a:p>
            <a:endParaRPr lang="fr-FR" sz="2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fr-FR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Il </a:t>
            </a:r>
            <a:r>
              <a:rPr lang="fr-FR" sz="3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voulait visiter les autres astéroïdes dans la région.</a:t>
            </a:r>
            <a:endParaRPr lang="en-US" sz="36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fr-FR" sz="3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</a:t>
            </a:r>
            <a:endParaRPr lang="en-US" sz="24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fr-FR" sz="3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 premier était habité par un roi.</a:t>
            </a:r>
            <a:endParaRPr lang="en-US" sz="32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fr-FR" sz="3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</a:t>
            </a:r>
            <a:endParaRPr lang="en-US" sz="2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fr-FR" sz="3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 Petit Prince était fatigué et il a bâillé.</a:t>
            </a:r>
            <a:endParaRPr lang="en-US" sz="32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fr-FR" sz="3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</a:t>
            </a:r>
            <a:endParaRPr lang="en-US" sz="2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fr-FR" sz="3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 roi lui a dit, « Il est contraire à l’étiquette.  Je te l’interdis. »</a:t>
            </a:r>
            <a:endParaRPr lang="en-US" sz="32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fr-FR" sz="3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</a:t>
            </a:r>
            <a:endParaRPr lang="en-US" sz="2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fr-FR" sz="3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C’était un monarque absolu, mais il donnait des ordres raisonnables</a:t>
            </a:r>
            <a:r>
              <a:rPr lang="fr-FR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en-US" sz="32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071834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56</Words>
  <Application>Microsoft Office PowerPoint</Application>
  <PresentationFormat>Widescreen</PresentationFormat>
  <Paragraphs>16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3</cp:revision>
  <dcterms:created xsi:type="dcterms:W3CDTF">2016-04-25T13:20:58Z</dcterms:created>
  <dcterms:modified xsi:type="dcterms:W3CDTF">2016-04-25T13:51:28Z</dcterms:modified>
</cp:coreProperties>
</file>